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7"/>
  </p:handoutMasterIdLst>
  <p:sldIdLst>
    <p:sldId id="256" r:id="rId2"/>
    <p:sldId id="261" r:id="rId3"/>
    <p:sldId id="262" r:id="rId4"/>
    <p:sldId id="263" r:id="rId5"/>
    <p:sldId id="264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592"/>
    <a:srgbClr val="003374"/>
    <a:srgbClr val="173A8D"/>
    <a:srgbClr val="D6DEEA"/>
    <a:srgbClr val="FFFFFF"/>
    <a:srgbClr val="9F9289"/>
    <a:srgbClr val="E2DEDB"/>
    <a:srgbClr val="F1F1F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-979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11347A-8B43-4AA5-9116-2EACDD6145B7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A56DAE-435F-4412-A9BC-E57AF2EB3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56455-DED2-4941-8B5E-1173CC19ECC4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2CF5D-A7DC-4DEA-9E04-F82A99523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C91CF-B26C-4777-9213-7ABBC819F7F2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43ED5-8E4A-4EFD-9F7A-4178FAAF5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B9661-D91C-43FA-9CF2-340D039621C7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02271-6434-4673-A2D0-BDF209387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37E63-E92F-4625-82A5-1C256A9112A6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59B13-63B1-4AF4-9A5E-B845ABCAF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CEBAC-BE74-448B-9F01-0425C6699654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C14EE-D51A-461B-B0F7-D4FA48D85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471FF-3834-4824-8459-37FC9D9F1823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8C61B-E81C-404D-873F-BC3B588E4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71A0A-5443-4837-B649-EBDB57776C65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33BB6-3987-4CD5-89ED-D72A382CE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23381-F0B8-46B1-BDC5-38A9B38293BA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1AFD8-2783-4C75-B8CC-837B50381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5A15-BA6D-49E3-BE93-B387F527A462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6F336-10D2-4869-A90A-5E94138F4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1A257-3D7A-4D81-9CD6-FEB02E8A446A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9F122-DA90-4EA8-A2CD-5F11E7631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0525E-4D9B-4213-8D6B-F2B366AA9C8A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7C838-307D-4DB8-944B-8E34678C8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270000"/>
            <a:ext cx="78867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9B6CF0-7756-43B1-9846-3780BF179227}" type="datetimeFigureOut">
              <a:rPr lang="en-US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6456DA-B87F-4D76-A1E5-CFF4EFE4A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28650" y="158750"/>
            <a:ext cx="7886700" cy="6562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158750"/>
            <a:ext cx="78867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/>
          </p:cNvPicPr>
          <p:nvPr/>
        </p:nvPicPr>
        <p:blipFill>
          <a:blip r:embed="rId2" cstate="print"/>
          <a:srcRect b="6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065338" y="1525588"/>
            <a:ext cx="4953000" cy="788987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endParaRPr lang="ru-RU" sz="48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1184275" y="1155700"/>
            <a:ext cx="7153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/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3854450" y="5367338"/>
            <a:ext cx="358775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/>
              <a:t>МБДОУ № 65 «Дельфин»</a:t>
            </a:r>
          </a:p>
          <a:p>
            <a:pPr algn="r"/>
            <a:r>
              <a:rPr lang="ru-RU" b="1"/>
              <a:t>г.Железногорск </a:t>
            </a:r>
          </a:p>
          <a:p>
            <a:pPr algn="ctr"/>
            <a:endParaRPr lang="ru-RU" b="1">
              <a:solidFill>
                <a:srgbClr val="898989"/>
              </a:solidFill>
            </a:endParaRPr>
          </a:p>
          <a:p>
            <a:pPr algn="ctr">
              <a:spcBef>
                <a:spcPct val="50000"/>
              </a:spcBef>
            </a:pPr>
            <a:endParaRPr lang="ru-RU"/>
          </a:p>
        </p:txBody>
      </p:sp>
      <p:pic>
        <p:nvPicPr>
          <p:cNvPr id="14342" name="Picture 6" descr="5ohqnhDPE7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0300" y="261938"/>
            <a:ext cx="6954838" cy="1870075"/>
          </a:xfrm>
          <a:prstGeom prst="rect">
            <a:avLst/>
          </a:prstGeom>
          <a:noFill/>
        </p:spPr>
      </p:pic>
      <p:pic>
        <p:nvPicPr>
          <p:cNvPr id="14343" name="Picture 11" descr="IMG-20190822-WA00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013" y="2714625"/>
            <a:ext cx="2230437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/>
          </p:cNvPicPr>
          <p:nvPr/>
        </p:nvPicPr>
        <p:blipFill>
          <a:blip r:embed="rId2" cstate="print"/>
          <a:srcRect b="6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itle 1"/>
          <p:cNvSpPr txBox="1">
            <a:spLocks/>
          </p:cNvSpPr>
          <p:nvPr/>
        </p:nvSpPr>
        <p:spPr bwMode="auto">
          <a:xfrm>
            <a:off x="925513" y="365125"/>
            <a:ext cx="734060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ru-RU" sz="2000" b="1"/>
              <a:t>«Использование  техники </a:t>
            </a:r>
          </a:p>
          <a:p>
            <a:pPr algn="ctr">
              <a:lnSpc>
                <a:spcPct val="90000"/>
              </a:lnSpc>
            </a:pPr>
            <a:r>
              <a:rPr lang="ru-RU" sz="2000" b="1"/>
              <a:t>«правополушарное рисование» </a:t>
            </a:r>
          </a:p>
          <a:p>
            <a:pPr algn="ctr">
              <a:lnSpc>
                <a:spcPct val="90000"/>
              </a:lnSpc>
            </a:pPr>
            <a:r>
              <a:rPr lang="ru-RU" sz="2000" b="1"/>
              <a:t>в работе с детьми </a:t>
            </a:r>
          </a:p>
          <a:p>
            <a:pPr algn="ctr">
              <a:lnSpc>
                <a:spcPct val="90000"/>
              </a:lnSpc>
            </a:pPr>
            <a:r>
              <a:rPr lang="ru-RU" sz="2000" b="1"/>
              <a:t>с СДВГ в рамках педагогической практики </a:t>
            </a:r>
            <a:br>
              <a:rPr lang="ru-RU" sz="2000" b="1"/>
            </a:br>
            <a:r>
              <a:rPr lang="ru-RU" sz="2000" b="1"/>
              <a:t> «Территория свободы»</a:t>
            </a:r>
            <a:endParaRPr lang="en-US" sz="2000" b="1"/>
          </a:p>
        </p:txBody>
      </p:sp>
      <p:pic>
        <p:nvPicPr>
          <p:cNvPr id="15363" name="Picture 12" descr="IMG_73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600" y="1971675"/>
            <a:ext cx="2052638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 descr="C:\Users\Позитроника\Documents\документы\фото коллектива\фото сотрудников\image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3300" y="2266950"/>
            <a:ext cx="2328863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211138" y="5762625"/>
            <a:ext cx="4217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педагог-психолог </a:t>
            </a:r>
          </a:p>
          <a:p>
            <a:r>
              <a:rPr lang="ru-RU"/>
              <a:t>Козловская Анжела Александровна</a:t>
            </a: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4716463" y="5753100"/>
            <a:ext cx="422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инструктор по физической культуре Лебедева Наталья Евгеньевна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/>
          </p:cNvPicPr>
          <p:nvPr/>
        </p:nvPicPr>
        <p:blipFill>
          <a:blip r:embed="rId2" cstate="print"/>
          <a:srcRect b="6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206374" y="306388"/>
            <a:ext cx="5992947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«Правополушарное рисование» способствует проявлению  индивидуальности; самореализации </a:t>
            </a:r>
            <a:r>
              <a:rPr lang="ru-RU" b="1" dirty="0" smtClean="0"/>
              <a:t> </a:t>
            </a:r>
            <a:r>
              <a:rPr lang="ru-RU" b="1" dirty="0"/>
              <a:t>творческих способностей; помогает </a:t>
            </a:r>
            <a:r>
              <a:rPr lang="ru-RU" b="1" dirty="0" err="1"/>
              <a:t>самовыражаться</a:t>
            </a:r>
            <a:r>
              <a:rPr lang="ru-RU" b="1" dirty="0"/>
              <a:t> через рисунок; получить удовольствие от процесса, улучшить настроение, зарядиться позитивом; бороться со стрессами, накопившимися проблемами, душевными переживаниями; поверить в свой успех, свои силы и возможности, стерев мнение о себе  - «я не способен, не могу»; избавиться от комплексов; достичь гармонии внутреннего состояния. </a:t>
            </a:r>
          </a:p>
        </p:txBody>
      </p:sp>
      <p:pic>
        <p:nvPicPr>
          <p:cNvPr id="16387" name="Picture 8" descr="IMG_20190305_1534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7163" y="630238"/>
            <a:ext cx="21605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3" descr="IMG_20190305_1534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550" y="3863975"/>
            <a:ext cx="2052638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2" descr="IMG_20190305_153452 - коп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4350" y="3937000"/>
            <a:ext cx="2522538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/>
          </p:cNvPicPr>
          <p:nvPr/>
        </p:nvPicPr>
        <p:blipFill>
          <a:blip r:embed="rId2" cstate="print"/>
          <a:srcRect b="685"/>
          <a:stretch>
            <a:fillRect/>
          </a:stretch>
        </p:blipFill>
        <p:spPr bwMode="auto">
          <a:xfrm>
            <a:off x="-127000" y="0"/>
            <a:ext cx="9439275" cy="708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065338" y="1525588"/>
            <a:ext cx="4953000" cy="788987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endParaRPr lang="ru-RU" sz="48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2124075" y="5102225"/>
            <a:ext cx="4452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/>
          </a:p>
        </p:txBody>
      </p:sp>
      <p:pic>
        <p:nvPicPr>
          <p:cNvPr id="17412" name="Picture 9" descr="IMG-20190822-WA0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5" y="382588"/>
            <a:ext cx="4170363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0" descr="IMG-20190822-WA00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1275" y="2919413"/>
            <a:ext cx="2752725" cy="36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441700" y="4079875"/>
            <a:ext cx="328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30175" y="3862388"/>
            <a:ext cx="6203950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На Сибирском образовательном форуме отмечаем большое количество заинтересованных участников мастер-класса. Проявляли интерес и включались в работу: дети, педагоги, родители детей дошкольного и школьного возраста. </a:t>
            </a:r>
            <a:endParaRPr lang="ru-RU" b="1" dirty="0" smtClean="0"/>
          </a:p>
          <a:p>
            <a:pPr>
              <a:spcBef>
                <a:spcPct val="50000"/>
              </a:spcBef>
            </a:pPr>
            <a:r>
              <a:rPr lang="ru-RU" b="1" dirty="0" smtClean="0"/>
              <a:t>Техника </a:t>
            </a:r>
            <a:r>
              <a:rPr lang="ru-RU" b="1" dirty="0"/>
              <a:t>«Правополушарное рисование» позволяет получить гарантированно интересный продукт - авторскую картину.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/>
          </p:cNvPicPr>
          <p:nvPr/>
        </p:nvPicPr>
        <p:blipFill>
          <a:blip r:embed="rId2" cstate="print"/>
          <a:srcRect b="6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065338" y="1525588"/>
            <a:ext cx="4953000" cy="788987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endParaRPr lang="ru-RU" sz="48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5633633" y="4912963"/>
            <a:ext cx="254172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/>
              <a:t>Отзывы </a:t>
            </a:r>
            <a:r>
              <a:rPr lang="ru-RU" sz="3200" b="1" dirty="0"/>
              <a:t>коллег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902" y="375806"/>
            <a:ext cx="3109806" cy="346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7093" y="3848559"/>
            <a:ext cx="3621626" cy="264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177" y="409102"/>
            <a:ext cx="3518762" cy="298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</TotalTime>
  <Words>150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Слайд 1</vt:lpstr>
      <vt:lpstr>Слайд 2</vt:lpstr>
      <vt:lpstr>Слайд 3</vt:lpstr>
      <vt:lpstr>Слайд 4</vt:lpstr>
      <vt:lpstr>Слайд 5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Позитроника</cp:lastModifiedBy>
  <cp:revision>55</cp:revision>
  <dcterms:created xsi:type="dcterms:W3CDTF">2016-11-18T14:12:19Z</dcterms:created>
  <dcterms:modified xsi:type="dcterms:W3CDTF">2020-01-30T08:48:12Z</dcterms:modified>
</cp:coreProperties>
</file>